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29/06/2021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29/06/2021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Consider the fuel usage in the 3 examples below and select the best match:</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Activity A = 100m sprint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Activity B = 10,000m track event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Activity C = 200m sprint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Activity A = Marathon</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pic>
        <p:nvPicPr>
          <p:cNvPr id="4" name="Picture 3">
            <a:extLst>
              <a:ext uri="{FF2B5EF4-FFF2-40B4-BE49-F238E27FC236}">
                <a16:creationId xmlns:a16="http://schemas.microsoft.com/office/drawing/2014/main" id="{8A4B1537-53FD-49DD-9446-52F78953E573}"/>
              </a:ext>
            </a:extLst>
          </p:cNvPr>
          <p:cNvPicPr>
            <a:picLocks noChangeAspect="1"/>
          </p:cNvPicPr>
          <p:nvPr/>
        </p:nvPicPr>
        <p:blipFill>
          <a:blip r:embed="rId3"/>
          <a:stretch>
            <a:fillRect/>
          </a:stretch>
        </p:blipFill>
        <p:spPr>
          <a:xfrm>
            <a:off x="4176818" y="3834882"/>
            <a:ext cx="4573189" cy="2864085"/>
          </a:xfrm>
          <a:prstGeom prst="rect">
            <a:avLst/>
          </a:prstGeom>
        </p:spPr>
      </p:pic>
    </p:spTree>
    <p:extLst>
      <p:ext uri="{BB962C8B-B14F-4D97-AF65-F5344CB8AC3E}">
        <p14:creationId xmlns:p14="http://schemas.microsoft.com/office/powerpoint/2010/main" val="386173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The fitness component that would rely upon the anaerobic glycolysis system the most would be the: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a:t>
            </a:r>
            <a:r>
              <a:rPr lang="en-AU" altLang="en-US" dirty="0">
                <a:latin typeface="Gautami" panose="020B0502040204020203" pitchFamily="34" charset="0"/>
                <a:cs typeface="Gautami" panose="020B0502040204020203" pitchFamily="34" charset="0"/>
              </a:rPr>
              <a:t> 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81578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The energy system that has the highest capacity is the :</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ATP-PC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339650"/>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During the marathon, the circled sections of the race represents increased running speed required to keep up with a break-away group at the front of the race. This means there would be increased contribution at these points from the: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a:t>
            </a:r>
            <a:r>
              <a:rPr lang="en-AU" altLang="en-US" dirty="0">
                <a:latin typeface="Gautami" panose="020B0502040204020203" pitchFamily="34" charset="0"/>
                <a:cs typeface="Gautami" panose="020B0502040204020203" pitchFamily="34" charset="0"/>
              </a:rPr>
              <a:t> 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pic>
        <p:nvPicPr>
          <p:cNvPr id="4" name="Picture 3">
            <a:extLst>
              <a:ext uri="{FF2B5EF4-FFF2-40B4-BE49-F238E27FC236}">
                <a16:creationId xmlns:a16="http://schemas.microsoft.com/office/drawing/2014/main" id="{41E5F359-227B-47FE-8F75-230C2E92DFD7}"/>
              </a:ext>
            </a:extLst>
          </p:cNvPr>
          <p:cNvPicPr>
            <a:picLocks noChangeAspect="1"/>
          </p:cNvPicPr>
          <p:nvPr/>
        </p:nvPicPr>
        <p:blipFill>
          <a:blip r:embed="rId3"/>
          <a:stretch>
            <a:fillRect/>
          </a:stretch>
        </p:blipFill>
        <p:spPr>
          <a:xfrm>
            <a:off x="5070725" y="2547257"/>
            <a:ext cx="4751300" cy="3804752"/>
          </a:xfrm>
          <a:prstGeom prst="rect">
            <a:avLst/>
          </a:prstGeom>
        </p:spPr>
      </p:pic>
    </p:spTree>
    <p:extLst>
      <p:ext uri="{BB962C8B-B14F-4D97-AF65-F5344CB8AC3E}">
        <p14:creationId xmlns:p14="http://schemas.microsoft.com/office/powerpoint/2010/main" val="191266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A person performing the 60-sec maximal push up test will have the greatest amount of ATP produced from the: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a:t>
            </a:r>
            <a:r>
              <a:rPr lang="en-AU" altLang="en-US" dirty="0">
                <a:latin typeface="Gautami" panose="020B0502040204020203" pitchFamily="34" charset="0"/>
                <a:cs typeface="Gautami" panose="020B0502040204020203" pitchFamily="34" charset="0"/>
              </a:rPr>
              <a:t> 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230221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Carbohydrates are our preferred exercise fuels because they can: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Produce ATP anaerobically AND aerobically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Be stored at the muscles AND liver in large amounts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Have a high rate of ATP production if required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All of the above</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232949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Considering fuel use for 3 different athletic events (high jump; shot put; &amp; 400m), event “B” is most likely to be: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High Jump</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Shot Put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400m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Active recovery from all 3 events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pic>
        <p:nvPicPr>
          <p:cNvPr id="4" name="Picture 3">
            <a:extLst>
              <a:ext uri="{FF2B5EF4-FFF2-40B4-BE49-F238E27FC236}">
                <a16:creationId xmlns:a16="http://schemas.microsoft.com/office/drawing/2014/main" id="{0EED851B-9C6A-444F-91AF-334BC9BB7F92}"/>
              </a:ext>
            </a:extLst>
          </p:cNvPr>
          <p:cNvPicPr>
            <a:picLocks noChangeAspect="1"/>
          </p:cNvPicPr>
          <p:nvPr/>
        </p:nvPicPr>
        <p:blipFill>
          <a:blip r:embed="rId3"/>
          <a:stretch>
            <a:fillRect/>
          </a:stretch>
        </p:blipFill>
        <p:spPr>
          <a:xfrm>
            <a:off x="4048836" y="4033352"/>
            <a:ext cx="4829175" cy="2619375"/>
          </a:xfrm>
          <a:prstGeom prst="rect">
            <a:avLst/>
          </a:prstGeom>
        </p:spPr>
      </p:pic>
    </p:spTree>
    <p:extLst>
      <p:ext uri="{BB962C8B-B14F-4D97-AF65-F5344CB8AC3E}">
        <p14:creationId xmlns:p14="http://schemas.microsoft.com/office/powerpoint/2010/main" val="420737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The world record for the 3000m m belongs to </a:t>
            </a:r>
            <a:r>
              <a:rPr lang="en-AU" altLang="en-US" b="1" dirty="0" err="1">
                <a:latin typeface="Gautami" panose="020B0502040204020203" pitchFamily="34" charset="0"/>
                <a:cs typeface="Gautami" panose="020B0502040204020203" pitchFamily="34" charset="0"/>
              </a:rPr>
              <a:t>Junixa</a:t>
            </a:r>
            <a:r>
              <a:rPr lang="en-AU" altLang="en-US" b="1" dirty="0">
                <a:latin typeface="Gautami" panose="020B0502040204020203" pitchFamily="34" charset="0"/>
                <a:cs typeface="Gautami" panose="020B0502040204020203" pitchFamily="34" charset="0"/>
              </a:rPr>
              <a:t> Wang and was set in 1973 with a time of just over 8 minutes. The approximate contribution from the aerobic energy system would be: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80%</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60%</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40%</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20%</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332526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From the 200 – 400 second stage of this activity the energy system providing most of the ATP would be the:</a:t>
            </a:r>
          </a:p>
          <a:p>
            <a:endParaRPr lang="en-AU" altLang="en-US" b="1" dirty="0">
              <a:latin typeface="Gautami" panose="020B0502040204020203" pitchFamily="34" charset="0"/>
              <a:cs typeface="Gautami" panose="020B0502040204020203" pitchFamily="34" charset="0"/>
            </a:endParaRP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PC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glycolysis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a:t>
            </a:r>
            <a:r>
              <a:rPr lang="en-AU" altLang="en-US" dirty="0">
                <a:latin typeface="Gautami" panose="020B0502040204020203" pitchFamily="34" charset="0"/>
                <a:cs typeface="Gautami" panose="020B0502040204020203" pitchFamily="34" charset="0"/>
              </a:rPr>
              <a:t> Aerobic energy system</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pic>
        <p:nvPicPr>
          <p:cNvPr id="4" name="Picture 3">
            <a:extLst>
              <a:ext uri="{FF2B5EF4-FFF2-40B4-BE49-F238E27FC236}">
                <a16:creationId xmlns:a16="http://schemas.microsoft.com/office/drawing/2014/main" id="{F85A9D3E-66C6-4D98-9B14-3DC4DAEC998E}"/>
              </a:ext>
            </a:extLst>
          </p:cNvPr>
          <p:cNvPicPr>
            <a:picLocks noChangeAspect="1"/>
          </p:cNvPicPr>
          <p:nvPr/>
        </p:nvPicPr>
        <p:blipFill>
          <a:blip r:embed="rId3"/>
          <a:stretch>
            <a:fillRect/>
          </a:stretch>
        </p:blipFill>
        <p:spPr>
          <a:xfrm>
            <a:off x="3673053" y="3805335"/>
            <a:ext cx="5648325" cy="3048000"/>
          </a:xfrm>
          <a:prstGeom prst="rect">
            <a:avLst/>
          </a:prstGeom>
        </p:spPr>
      </p:pic>
    </p:spTree>
    <p:extLst>
      <p:ext uri="{BB962C8B-B14F-4D97-AF65-F5344CB8AC3E}">
        <p14:creationId xmlns:p14="http://schemas.microsoft.com/office/powerpoint/2010/main" val="197714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ENERGY SYSTEMS II</a:t>
            </a:r>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Steph starts a 20 minute workout on a treadmill and the speed is set at 10 kph. As she increases the speed of the treadmill, her use of:</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Carbohydrates and fats will remain the same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Carbohydrates will increase whilst use of fats decreases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Fats will increase whilst use of carbohydrates decreases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Creatine phosphate will increase whilst carbohydrates decreases</a:t>
            </a:r>
          </a:p>
          <a:p>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a:t>
            </a:r>
          </a:p>
        </p:txBody>
      </p:sp>
    </p:spTree>
    <p:extLst>
      <p:ext uri="{BB962C8B-B14F-4D97-AF65-F5344CB8AC3E}">
        <p14:creationId xmlns:p14="http://schemas.microsoft.com/office/powerpoint/2010/main" val="20565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TotalTime>
  <Words>658</Words>
  <Application>Microsoft Office PowerPoint</Application>
  <PresentationFormat>Widescreen</PresentationFormat>
  <Paragraphs>119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47</cp:revision>
  <dcterms:created xsi:type="dcterms:W3CDTF">2021-06-11T00:46:38Z</dcterms:created>
  <dcterms:modified xsi:type="dcterms:W3CDTF">2021-06-29T08:41:41Z</dcterms:modified>
</cp:coreProperties>
</file>